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sldIdLst>
    <p:sldId id="256" r:id="rId2"/>
    <p:sldId id="265" r:id="rId3"/>
    <p:sldId id="261" r:id="rId4"/>
    <p:sldId id="264" r:id="rId5"/>
    <p:sldId id="263" r:id="rId6"/>
    <p:sldId id="259" r:id="rId7"/>
    <p:sldId id="258" r:id="rId8"/>
    <p:sldId id="266" r:id="rId9"/>
    <p:sldId id="262" r:id="rId1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05/05/15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05/05/15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05/05/15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05/05/15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05/05/15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05/05/15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05/05/15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05/05/15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05/05/15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05/05/15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05/05/15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05/05/15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61760" cy="10668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2"/>
                </a:solidFill>
                <a:latin typeface="+mj-lt"/>
              </a:rPr>
              <a:t>News, </a:t>
            </a:r>
            <a:r>
              <a:rPr lang="en-US" sz="5400" dirty="0" smtClean="0">
                <a:solidFill>
                  <a:schemeClr val="bg2"/>
                </a:solidFill>
                <a:latin typeface="+mj-lt"/>
              </a:rPr>
              <a:t>May </a:t>
            </a:r>
            <a:r>
              <a:rPr lang="en-US" sz="5400" dirty="0" smtClean="0">
                <a:solidFill>
                  <a:schemeClr val="bg2"/>
                </a:solidFill>
                <a:latin typeface="+mj-lt"/>
              </a:rPr>
              <a:t>2015</a:t>
            </a:r>
            <a:endParaRPr lang="en-US" sz="54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5" name="Picture 4" descr="pydata london logo no 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92361"/>
            <a:ext cx="6350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1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Norvig</a:t>
            </a:r>
            <a:r>
              <a:rPr lang="en-US" dirty="0" smtClean="0"/>
              <a:t> on </a:t>
            </a:r>
            <a:r>
              <a:rPr lang="en-US" b="1" dirty="0" smtClean="0"/>
              <a:t>infrequently</a:t>
            </a:r>
            <a:r>
              <a:rPr lang="en-US" dirty="0" smtClean="0"/>
              <a:t> asked questions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596" y="1598678"/>
            <a:ext cx="347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norvig.com</a:t>
            </a:r>
            <a:r>
              <a:rPr lang="en-US" dirty="0"/>
              <a:t>/python-</a:t>
            </a:r>
            <a:r>
              <a:rPr lang="en-US" dirty="0" err="1"/>
              <a:t>iaq.html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3132" b="-131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457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PyDataBerlin</a:t>
            </a:r>
            <a:r>
              <a:rPr lang="en-US" dirty="0" smtClean="0"/>
              <a:t>, tickets left!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5032" b="-5032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502556" y="13848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pydata.org</a:t>
            </a:r>
            <a:r>
              <a:rPr lang="en-US" dirty="0"/>
              <a:t>/berlin2015/</a:t>
            </a:r>
          </a:p>
        </p:txBody>
      </p:sp>
    </p:spTree>
    <p:extLst>
      <p:ext uri="{BB962C8B-B14F-4D97-AF65-F5344CB8AC3E}">
        <p14:creationId xmlns:p14="http://schemas.microsoft.com/office/powerpoint/2010/main" val="1311262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London is not cool anymore…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6912" r="-169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54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the reason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9365" r="-293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9854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… or </a:t>
            </a:r>
            <a:r>
              <a:rPr lang="en-US" dirty="0" err="1" smtClean="0"/>
              <a:t>PyCon</a:t>
            </a:r>
            <a:r>
              <a:rPr lang="en-US" dirty="0" smtClean="0"/>
              <a:t> US drew all the attention away!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POTM: </a:t>
            </a:r>
            <a:r>
              <a:rPr lang="en-US" dirty="0" err="1" smtClean="0"/>
              <a:t>LisPY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t="-12788" b="-12788"/>
          <a:stretch>
            <a:fillRect/>
          </a:stretch>
        </p:blipFill>
        <p:spPr>
          <a:xfrm>
            <a:off x="457200" y="1600200"/>
            <a:ext cx="7620000" cy="2844800"/>
          </a:xfrm>
        </p:spPr>
      </p:pic>
      <p:sp>
        <p:nvSpPr>
          <p:cNvPr id="9" name="TextBox 8"/>
          <p:cNvSpPr txBox="1"/>
          <p:nvPr/>
        </p:nvSpPr>
        <p:spPr>
          <a:xfrm>
            <a:off x="457200" y="4410980"/>
            <a:ext cx="2870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http://</a:t>
            </a:r>
            <a:r>
              <a:rPr lang="en-US" dirty="0" err="1">
                <a:cs typeface="Calibri"/>
              </a:rPr>
              <a:t>norvig.com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lispy.html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1277034"/>
            <a:ext cx="5128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alibri"/>
              </a:rPr>
              <a:t>LISP interpreter in Python … which is very important.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1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London!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1339" r="13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244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6597"/>
            <a:ext cx="7620000" cy="1143000"/>
          </a:xfrm>
        </p:spPr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London 2015!!!!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374625"/>
            <a:ext cx="5896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Call for Proposals is live!</a:t>
            </a:r>
          </a:p>
          <a:p>
            <a:r>
              <a:rPr lang="en-US" sz="3200" dirty="0" smtClean="0"/>
              <a:t>Google “</a:t>
            </a:r>
            <a:r>
              <a:rPr lang="en-US" sz="3200" dirty="0" err="1" smtClean="0"/>
              <a:t>CfP</a:t>
            </a:r>
            <a:r>
              <a:rPr lang="en-US" sz="3200" dirty="0" smtClean="0"/>
              <a:t> </a:t>
            </a:r>
            <a:r>
              <a:rPr lang="en-US" sz="3200" dirty="0" err="1" smtClean="0"/>
              <a:t>PyData</a:t>
            </a:r>
            <a:r>
              <a:rPr lang="en-US" sz="3200" dirty="0" smtClean="0"/>
              <a:t> London 2015”</a:t>
            </a:r>
          </a:p>
          <a:p>
            <a:r>
              <a:rPr lang="en-US" sz="3200" dirty="0" smtClean="0"/>
              <a:t>Closes on </a:t>
            </a:r>
            <a:r>
              <a:rPr lang="en-US" sz="3200" b="1" dirty="0" smtClean="0"/>
              <a:t>May 18</a:t>
            </a:r>
            <a:r>
              <a:rPr lang="en-US" sz="3200" b="1" baseline="30000" dirty="0" smtClean="0"/>
              <a:t>th</a:t>
            </a:r>
            <a:r>
              <a:rPr lang="en-US" sz="3200" b="1" dirty="0" smtClean="0"/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095746"/>
            <a:ext cx="6045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Conference dates – </a:t>
            </a:r>
            <a:r>
              <a:rPr lang="en-US" sz="3200" b="1" dirty="0" smtClean="0"/>
              <a:t>June 19</a:t>
            </a:r>
            <a:r>
              <a:rPr lang="en-US" sz="3200" b="1" baseline="30000" dirty="0" smtClean="0"/>
              <a:t>th</a:t>
            </a:r>
            <a:r>
              <a:rPr lang="en-US" sz="3200" b="1" dirty="0" smtClean="0"/>
              <a:t> – 21</a:t>
            </a:r>
            <a:r>
              <a:rPr lang="en-US" sz="3200" b="1" baseline="30000" dirty="0" smtClean="0"/>
              <a:t>st</a:t>
            </a:r>
            <a:endParaRPr lang="en-US" sz="3200" b="1" dirty="0" smtClean="0"/>
          </a:p>
          <a:p>
            <a:r>
              <a:rPr lang="en-US" sz="3200" dirty="0" smtClean="0"/>
              <a:t>Where? Bloomberg, Moorgate</a:t>
            </a:r>
          </a:p>
          <a:p>
            <a:endParaRPr lang="en-US" sz="32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57200" y="4427116"/>
            <a:ext cx="47371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Tickets on sale imminently!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417889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2580</TotalTime>
  <Words>116</Words>
  <Application>Microsoft Macintosh PowerPoint</Application>
  <PresentationFormat>On-screen Show (4:3)</PresentationFormat>
  <Paragraphs>20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Adjacency</vt:lpstr>
      <vt:lpstr>PowerPoint Presentation</vt:lpstr>
      <vt:lpstr>Norvig on infrequently asked questions</vt:lpstr>
      <vt:lpstr>PyDataBerlin, tickets left!</vt:lpstr>
      <vt:lpstr>PyData London is not cool anymore…</vt:lpstr>
      <vt:lpstr>… the reason</vt:lpstr>
      <vt:lpstr>… or PyCon US drew all the attention away!</vt:lpstr>
      <vt:lpstr>POTM: LisPY</vt:lpstr>
      <vt:lpstr>PyData London!</vt:lpstr>
      <vt:lpstr>PyData London 2015!!!!</vt:lpstr>
    </vt:vector>
  </TitlesOfParts>
  <Company>OpenVivo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PyData News </dc:title>
  <dc:creator>Emlyn Clay</dc:creator>
  <cp:lastModifiedBy>Emlyn Clay</cp:lastModifiedBy>
  <cp:revision>71</cp:revision>
  <dcterms:created xsi:type="dcterms:W3CDTF">2014-08-05T09:51:04Z</dcterms:created>
  <dcterms:modified xsi:type="dcterms:W3CDTF">2015-05-05T17:04:10Z</dcterms:modified>
</cp:coreProperties>
</file>